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351" r:id="rId6"/>
    <p:sldId id="348" r:id="rId7"/>
    <p:sldId id="263" r:id="rId8"/>
    <p:sldId id="259" r:id="rId9"/>
    <p:sldId id="352" r:id="rId10"/>
    <p:sldId id="360" r:id="rId11"/>
    <p:sldId id="359" r:id="rId12"/>
    <p:sldId id="358" r:id="rId13"/>
    <p:sldId id="261" r:id="rId14"/>
    <p:sldId id="361" r:id="rId15"/>
    <p:sldId id="357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74" d="100"/>
          <a:sy n="74" d="100"/>
        </p:scale>
        <p:origin x="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45A95870-3B7D-8CBF-9DE2-A59FFC41520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908405" cy="503563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0.96775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F376C53D-8B6D-D1CC-BACF-CB096DE5057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050925" y="0"/>
          <a:ext cx="9085714" cy="402748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6FBAA81A-425E-87E5-69F3-D085BA1D7F0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324974" cy="3951288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0.01283</cdr:x>
      <cdr:y>0</cdr:y>
    </cdr:from>
    <cdr:to>
      <cdr:x>0.98717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4B970459-24ED-1F54-50DF-43BCFD750B2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19357" y="-2095500"/>
          <a:ext cx="9064974" cy="395128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4B244639-5327-5707-A24B-28EBDB9D413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303689" cy="3951288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699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7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/>
          <a:p>
            <a:r>
              <a:rPr lang="en-US" dirty="0"/>
              <a:t>Prescriptions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/>
          <a:lstStyle/>
          <a:p>
            <a:r>
              <a:rPr lang="en-US" dirty="0"/>
              <a:t>Christian Alsider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99855889"/>
              </p:ext>
            </p:extLst>
          </p:nvPr>
        </p:nvGraphicFramePr>
        <p:xfrm>
          <a:off x="1050925" y="1687132"/>
          <a:ext cx="9303689" cy="4739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9046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>
            <a:normAutofit fontScale="90000"/>
          </a:bodyPr>
          <a:lstStyle/>
          <a:p>
            <a:r>
              <a:rPr lang="en-US" dirty="0"/>
              <a:t>Additional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758" y="1619250"/>
            <a:ext cx="3424321" cy="42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550" y="2142535"/>
            <a:ext cx="3423973" cy="3748087"/>
          </a:xfrm>
        </p:spPr>
        <p:txBody>
          <a:bodyPr/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5018" y="1619249"/>
            <a:ext cx="3424320" cy="42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5497" y="2142534"/>
            <a:ext cx="3423973" cy="3748087"/>
          </a:xfrm>
        </p:spPr>
        <p:txBody>
          <a:bodyPr/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75277" y="1619249"/>
            <a:ext cx="3424320" cy="42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75756" y="2142534"/>
            <a:ext cx="3423973" cy="3748087"/>
          </a:xfrm>
        </p:spPr>
        <p:txBody>
          <a:bodyPr/>
          <a:lstStyle/>
          <a:p>
            <a:r>
              <a:rPr lang="en-US" dirty="0"/>
              <a:t>This PowerPoint theme uses its own unique set of colors, fonts, and effects to create the overall look and feel of these slides. </a:t>
            </a:r>
          </a:p>
          <a:p>
            <a:r>
              <a:rPr lang="en-US" dirty="0"/>
              <a:t>PowerPoint has tons of themes to give your presentation just the right personality.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80F1B6-DD0A-4799-8F54-F8069821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46530D-4AD9-406C-9FF3-3763715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54816C9-EB24-4B7B-AD3A-EDC7E16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618" r="5618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1341" r="1134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opiate crisis changed that. The dope dealer moved from the trap house to the doctor's office.  Suddenly overdoses were no longer the panda eye junkie from a after school PSA, they have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27425F-5AC9-4920-9FC4-42830819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489" y="457200"/>
            <a:ext cx="5605103" cy="1222001"/>
          </a:xfrm>
        </p:spPr>
        <p:txBody>
          <a:bodyPr>
            <a:normAutofit/>
          </a:bodyPr>
          <a:lstStyle/>
          <a:p>
            <a:r>
              <a:rPr lang="en-US" sz="2000" dirty="0"/>
              <a:t>How did we get here?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B5463C-DB51-444A-8430-9D25C66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Prescriptions &amp; overdose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DF2856-4FE9-4EE3-B977-6911F31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r>
              <a:rPr lang="en-US" noProof="0" dirty="0"/>
              <a:t>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F364E8B-A603-4351-A494-1AC20764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2022</a:t>
            </a:r>
          </a:p>
        </p:txBody>
      </p:sp>
      <p:pic>
        <p:nvPicPr>
          <p:cNvPr id="11" name="Picture Placeholder 10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C3D41EB6-6B95-514C-3D6B-E857D3EBD6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92" r="792"/>
          <a:stretch>
            <a:fillRect/>
          </a:stretch>
        </p:blipFill>
        <p:spPr>
          <a:xfrm>
            <a:off x="0" y="0"/>
            <a:ext cx="3181056" cy="2080768"/>
          </a:xfrm>
        </p:spPr>
      </p:pic>
      <p:pic>
        <p:nvPicPr>
          <p:cNvPr id="18" name="Content Placeholder 17" descr="Timeline&#10;&#10;Description automatically generated">
            <a:extLst>
              <a:ext uri="{FF2B5EF4-FFF2-40B4-BE49-F238E27FC236}">
                <a16:creationId xmlns:a16="http://schemas.microsoft.com/office/drawing/2014/main" id="{6992E100-76A3-27A8-1C1F-B5EECB23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264" y="2604520"/>
            <a:ext cx="11558015" cy="2172713"/>
          </a:xfrm>
        </p:spPr>
      </p:pic>
    </p:spTree>
    <p:extLst>
      <p:ext uri="{BB962C8B-B14F-4D97-AF65-F5344CB8AC3E}">
        <p14:creationId xmlns:p14="http://schemas.microsoft.com/office/powerpoint/2010/main" val="301572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>
          <a:xfrm>
            <a:off x="6787910" y="3429000"/>
            <a:ext cx="1918660" cy="2110220"/>
          </a:xfrm>
        </p:spPr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Opiate prescription's</a:t>
            </a:r>
            <a:br>
              <a:rPr lang="en-US" dirty="0"/>
            </a:br>
            <a:r>
              <a:rPr lang="en-US" dirty="0"/>
              <a:t>2006-2020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86394258"/>
              </p:ext>
            </p:extLst>
          </p:nvPr>
        </p:nvGraphicFramePr>
        <p:xfrm>
          <a:off x="386366" y="1648496"/>
          <a:ext cx="10908405" cy="5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9438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CF47-9396-48C2-9316-EBA4D0BA5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9BF61-C30B-4959-A247-99E53BA8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520BF-F568-468A-9EE7-D92FE7F3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9E084-8C9C-44D5-B060-AA984D62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E5DB6-D371-CD41-1F43-36932FB804F8}"/>
              </a:ext>
            </a:extLst>
          </p:cNvPr>
          <p:cNvSpPr txBox="1"/>
          <p:nvPr/>
        </p:nvSpPr>
        <p:spPr>
          <a:xfrm>
            <a:off x="5950040" y="609601"/>
            <a:ext cx="2575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drugs </a:t>
            </a:r>
            <a:r>
              <a:rPr lang="en-US" dirty="0" err="1"/>
              <a:t>tn</a:t>
            </a:r>
            <a:r>
              <a:rPr lang="en-US" dirty="0"/>
              <a:t> by year</a:t>
            </a:r>
          </a:p>
          <a:p>
            <a:r>
              <a:rPr lang="en-US" dirty="0"/>
              <a:t>Top 5 counties for scripts with income</a:t>
            </a:r>
          </a:p>
          <a:p>
            <a:r>
              <a:rPr lang="en-US" dirty="0"/>
              <a:t>Can I find </a:t>
            </a:r>
            <a:r>
              <a:rPr lang="en-US" dirty="0" err="1"/>
              <a:t>usa</a:t>
            </a:r>
            <a:r>
              <a:rPr lang="en-US" dirty="0"/>
              <a:t> to compare TN to?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C475B5-C42F-3A7B-830A-D0ED6E55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6" y="1736217"/>
            <a:ext cx="51435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0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USA 1980-2020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98884866"/>
              </p:ext>
            </p:extLst>
          </p:nvPr>
        </p:nvGraphicFramePr>
        <p:xfrm>
          <a:off x="1050925" y="2095500"/>
          <a:ext cx="932497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FB237D-86B1-6835-6DCF-8626C9C7D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1" y="2065421"/>
            <a:ext cx="8204200" cy="33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0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84862916"/>
              </p:ext>
            </p:extLst>
          </p:nvPr>
        </p:nvGraphicFramePr>
        <p:xfrm>
          <a:off x="566670" y="1674253"/>
          <a:ext cx="10444767" cy="473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{18C2E6A3-4203-4F0E-AF40-AEC5B41E0937}tf00660596_win32</Template>
  <TotalTime>2243</TotalTime>
  <Words>337</Words>
  <Application>Microsoft Office PowerPoint</Application>
  <PresentationFormat>Widescreen</PresentationFormat>
  <Paragraphs>75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Bembo</vt:lpstr>
      <vt:lpstr>Calibri</vt:lpstr>
      <vt:lpstr>ArchiveVTI</vt:lpstr>
      <vt:lpstr>Prescriptions &amp; overdose</vt:lpstr>
      <vt:lpstr>Introduction</vt:lpstr>
      <vt:lpstr>How did we get here?</vt:lpstr>
      <vt:lpstr>Prescribing trends</vt:lpstr>
      <vt:lpstr>Opiate prescription's 2006-2020</vt:lpstr>
      <vt:lpstr>Table</vt:lpstr>
      <vt:lpstr>The way to get started is to quit talking and begin doing.</vt:lpstr>
      <vt:lpstr>Fatal overdoses USA 1980-2020</vt:lpstr>
      <vt:lpstr>Fatal overdoses 2013-2020</vt:lpstr>
      <vt:lpstr>The way to get started is to quit talking and begin doing.</vt:lpstr>
      <vt:lpstr>Non-Fatal overdoses 2013-2020</vt:lpstr>
      <vt:lpstr>Additional content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24</cp:revision>
  <dcterms:created xsi:type="dcterms:W3CDTF">2022-12-12T18:20:46Z</dcterms:created>
  <dcterms:modified xsi:type="dcterms:W3CDTF">2022-12-16T21:17:12Z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